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57" r:id="rId2"/>
    <p:sldId id="259" r:id="rId3"/>
    <p:sldId id="264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462" autoAdjust="0"/>
  </p:normalViewPr>
  <p:slideViewPr>
    <p:cSldViewPr>
      <p:cViewPr varScale="1">
        <p:scale>
          <a:sx n="55" d="100"/>
          <a:sy n="55" d="100"/>
        </p:scale>
        <p:origin x="-171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95ABE-6450-4348-BE0E-A9841DBA4BCD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EBE1FC-F5B1-4156-BD2F-81E72F721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416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BE1FC-F5B1-4156-BD2F-81E72F72189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73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BE1FC-F5B1-4156-BD2F-81E72F7218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288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BE1FC-F5B1-4156-BD2F-81E72F7218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288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BE1FC-F5B1-4156-BD2F-81E72F72189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288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6967-3FA7-4E1C-B499-382436D2EB2D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6DBC-D2DC-410E-8FB3-8F42F8409D1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6967-3FA7-4E1C-B499-382436D2EB2D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6DBC-D2DC-410E-8FB3-8F42F8409D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6967-3FA7-4E1C-B499-382436D2EB2D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6DBC-D2DC-410E-8FB3-8F42F8409D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6967-3FA7-4E1C-B499-382436D2EB2D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6DBC-D2DC-410E-8FB3-8F42F8409D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6967-3FA7-4E1C-B499-382436D2EB2D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1836DBC-D2DC-410E-8FB3-8F42F8409D1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6967-3FA7-4E1C-B499-382436D2EB2D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6DBC-D2DC-410E-8FB3-8F42F8409D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6967-3FA7-4E1C-B499-382436D2EB2D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6DBC-D2DC-410E-8FB3-8F42F8409D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6967-3FA7-4E1C-B499-382436D2EB2D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6DBC-D2DC-410E-8FB3-8F42F8409D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6967-3FA7-4E1C-B499-382436D2EB2D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6DBC-D2DC-410E-8FB3-8F42F8409D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6967-3FA7-4E1C-B499-382436D2EB2D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6DBC-D2DC-410E-8FB3-8F42F8409D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6967-3FA7-4E1C-B499-382436D2EB2D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6DBC-D2DC-410E-8FB3-8F42F8409D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4C46967-3FA7-4E1C-B499-382436D2EB2D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1836DBC-D2DC-410E-8FB3-8F42F8409D1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799" y="0"/>
            <a:ext cx="68788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My Press Conference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10593" y="833144"/>
            <a:ext cx="53912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South Carolina Flooding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6273225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By : Jason Reynolds</a:t>
            </a:r>
            <a:endParaRPr lang="en-US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302" y="1600200"/>
            <a:ext cx="5257799" cy="4283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4247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7526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THE SOUTH CAROLINA FLOOD</a:t>
            </a:r>
            <a:endParaRPr lang="en-US" sz="4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prstClr val="white"/>
                </a:solidFill>
              </a:rPr>
              <a:t>Worst flood in modern </a:t>
            </a:r>
            <a:r>
              <a:rPr lang="en-US" dirty="0" smtClean="0">
                <a:solidFill>
                  <a:prstClr val="white"/>
                </a:solidFill>
              </a:rPr>
              <a:t>history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prstClr val="white"/>
                </a:solidFill>
              </a:rPr>
              <a:t>October 2015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Worst areas </a:t>
            </a:r>
            <a:endParaRPr lang="en-US" dirty="0"/>
          </a:p>
          <a:p>
            <a:pPr lvl="1">
              <a:lnSpc>
                <a:spcPct val="150000"/>
              </a:lnSpc>
            </a:pPr>
            <a:r>
              <a:rPr lang="en-US" dirty="0" smtClean="0"/>
              <a:t>North of Charleston &amp; East of Colombia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Average accumulation 18-24 inches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Enough rainfall to fill the Rose Bowl  65,000 times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199" y="1900322"/>
            <a:ext cx="2364509" cy="1694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0535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7526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CAUSE OF FLOODING</a:t>
            </a:r>
            <a:endParaRPr lang="en-US" sz="54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en-US" sz="3200" dirty="0" smtClean="0"/>
              <a:t>3 Primary </a:t>
            </a:r>
            <a:r>
              <a:rPr lang="en-US" sz="3200" dirty="0"/>
              <a:t>Causes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Joaquin </a:t>
            </a:r>
            <a:r>
              <a:rPr lang="en-US" dirty="0" smtClean="0"/>
              <a:t>hurricane –hurricane that hit the Atlantic ocean and moved towards the </a:t>
            </a:r>
            <a:r>
              <a:rPr lang="en-US" dirty="0" err="1" smtClean="0"/>
              <a:t>bahamas</a:t>
            </a:r>
            <a:r>
              <a:rPr lang="en-US" dirty="0"/>
              <a:t>;</a:t>
            </a:r>
            <a:r>
              <a:rPr lang="en-US" dirty="0" smtClean="0"/>
              <a:t> it </a:t>
            </a:r>
            <a:r>
              <a:rPr lang="en-US" dirty="0" smtClean="0"/>
              <a:t>was </a:t>
            </a:r>
            <a:r>
              <a:rPr lang="en-US" dirty="0" smtClean="0"/>
              <a:t>a level 4 hurricane at 155 </a:t>
            </a:r>
            <a:r>
              <a:rPr lang="en-US" dirty="0" smtClean="0"/>
              <a:t>mph;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Non-tropical </a:t>
            </a:r>
            <a:r>
              <a:rPr lang="en-US" dirty="0"/>
              <a:t>storm </a:t>
            </a:r>
            <a:r>
              <a:rPr lang="en-US" dirty="0" smtClean="0"/>
              <a:t>– a strong storm that came from the South</a:t>
            </a:r>
            <a:endParaRPr lang="en-US" dirty="0"/>
          </a:p>
          <a:p>
            <a:pPr lvl="1">
              <a:lnSpc>
                <a:spcPct val="150000"/>
              </a:lnSpc>
            </a:pPr>
            <a:r>
              <a:rPr lang="en-US" dirty="0"/>
              <a:t>Cold breezes from Canada </a:t>
            </a:r>
            <a:r>
              <a:rPr lang="en-US" dirty="0" smtClean="0"/>
              <a:t>– cold winds and pressure floated down to South Carolina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797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7526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EFFECT OF FLOODING</a:t>
            </a:r>
            <a:endParaRPr lang="en-US" sz="54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prstClr val="white"/>
                </a:solidFill>
              </a:rPr>
              <a:t>550 roads closed or washed out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prstClr val="white"/>
                </a:solidFill>
              </a:rPr>
              <a:t>Schools canceled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prstClr val="white"/>
                </a:solidFill>
              </a:rPr>
              <a:t>The poverty rate went up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prstClr val="white"/>
                </a:solidFill>
              </a:rPr>
              <a:t>9 of 18 dams were breached or failed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prstClr val="white"/>
                </a:solidFill>
              </a:rPr>
              <a:t>2,000 vehicle collisions 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890" y="1824017"/>
            <a:ext cx="2862110" cy="2048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9713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FINACIAL</a:t>
            </a:r>
            <a:r>
              <a:rPr lang="en-US" sz="5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IMPACT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160,000  approximately homes destroyed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800 </a:t>
            </a:r>
            <a:r>
              <a:rPr lang="en-US" dirty="0"/>
              <a:t>people were temporarily housed in </a:t>
            </a:r>
            <a:r>
              <a:rPr lang="en-US" dirty="0" smtClean="0"/>
              <a:t>shelters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42,000 homes were without power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1,000 homes and  businesses </a:t>
            </a:r>
            <a:r>
              <a:rPr lang="en-US" dirty="0"/>
              <a:t>without </a:t>
            </a:r>
            <a:r>
              <a:rPr lang="en-US" dirty="0" smtClean="0"/>
              <a:t>power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Government </a:t>
            </a:r>
            <a:r>
              <a:rPr lang="en-US" dirty="0"/>
              <a:t>spent 12 billion dollars on repairs</a:t>
            </a:r>
          </a:p>
          <a:p>
            <a:pPr>
              <a:lnSpc>
                <a:spcPct val="15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20842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13716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5400" b="1" kern="12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PEOPLE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17 people killed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6</a:t>
            </a:r>
            <a:r>
              <a:rPr lang="en-US" dirty="0" smtClean="0"/>
              <a:t> traffic accidents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11 drownings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2 in North Carolina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“We still have to be cautious.”- Gov. Nikki Haley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95400"/>
            <a:ext cx="4105275" cy="273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07366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806</TotalTime>
  <Words>186</Words>
  <Application>Microsoft Office PowerPoint</Application>
  <PresentationFormat>On-screen Show (4:3)</PresentationFormat>
  <Paragraphs>37</Paragraphs>
  <Slides>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Apex</vt:lpstr>
      <vt:lpstr>PowerPoint Presentation</vt:lpstr>
      <vt:lpstr>THE SOUTH CAROLINA FLOOD</vt:lpstr>
      <vt:lpstr>CAUSE OF FLOODING</vt:lpstr>
      <vt:lpstr>EFFECT OF FLOODING</vt:lpstr>
      <vt:lpstr>FINACIAL IMPACT</vt:lpstr>
      <vt:lpstr>PEOPLE</vt:lpstr>
    </vt:vector>
  </TitlesOfParts>
  <Company>Rank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Reynolds, Deeya D.</dc:creator>
  <cp:lastModifiedBy>Reynolds, Deeya D.</cp:lastModifiedBy>
  <cp:revision>25</cp:revision>
  <dcterms:created xsi:type="dcterms:W3CDTF">2016-01-18T22:51:48Z</dcterms:created>
  <dcterms:modified xsi:type="dcterms:W3CDTF">2016-01-20T11:44:38Z</dcterms:modified>
</cp:coreProperties>
</file>